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3200625" cx="32399275"/>
  <p:notesSz cx="6877050" cy="1000125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iqhCbkgP/kf4jEzwTb8MUVibNo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9738" cy="501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95725" y="0"/>
            <a:ext cx="2979738" cy="501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173288" y="1250950"/>
            <a:ext cx="2530475" cy="3375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7388" y="4813300"/>
            <a:ext cx="5502275" cy="3938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99600"/>
            <a:ext cx="2979738" cy="501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95725" y="9499600"/>
            <a:ext cx="2979738" cy="501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7388" y="4813300"/>
            <a:ext cx="5502275" cy="393858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173288" y="1250950"/>
            <a:ext cx="2530475" cy="3375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ctrTitle"/>
          </p:nvPr>
        </p:nvSpPr>
        <p:spPr>
          <a:xfrm>
            <a:off x="2429947" y="13421000"/>
            <a:ext cx="27539395" cy="925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subTitle"/>
          </p:nvPr>
        </p:nvSpPr>
        <p:spPr>
          <a:xfrm>
            <a:off x="4859894" y="24480361"/>
            <a:ext cx="22679502" cy="1103956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1854"/>
              </a:spcBef>
              <a:spcAft>
                <a:spcPts val="0"/>
              </a:spcAft>
              <a:buClr>
                <a:schemeClr val="dk1"/>
              </a:buClr>
              <a:buSzPts val="9270"/>
              <a:buFont typeface="Times New Roman"/>
              <a:buNone/>
              <a:defRPr/>
            </a:lvl1pPr>
            <a:lvl2pPr lvl="1" algn="ctr">
              <a:spcBef>
                <a:spcPts val="1638"/>
              </a:spcBef>
              <a:spcAft>
                <a:spcPts val="0"/>
              </a:spcAft>
              <a:buClr>
                <a:schemeClr val="dk1"/>
              </a:buClr>
              <a:buSzPts val="8190"/>
              <a:buFont typeface="Times New Roman"/>
              <a:buNone/>
              <a:defRPr/>
            </a:lvl2pPr>
            <a:lvl3pPr lvl="2" algn="ctr">
              <a:spcBef>
                <a:spcPts val="1386"/>
              </a:spcBef>
              <a:spcAft>
                <a:spcPts val="0"/>
              </a:spcAft>
              <a:buClr>
                <a:schemeClr val="dk1"/>
              </a:buClr>
              <a:buSzPts val="6930"/>
              <a:buFont typeface="Times New Roman"/>
              <a:buNone/>
              <a:defRPr/>
            </a:lvl3pPr>
            <a:lvl4pPr lvl="3" algn="ctr">
              <a:spcBef>
                <a:spcPts val="1134"/>
              </a:spcBef>
              <a:spcAft>
                <a:spcPts val="0"/>
              </a:spcAft>
              <a:buClr>
                <a:schemeClr val="dk1"/>
              </a:buClr>
              <a:buSzPts val="5670"/>
              <a:buFont typeface="Times New Roman"/>
              <a:buNone/>
              <a:defRPr/>
            </a:lvl4pPr>
            <a:lvl5pPr lvl="4" algn="ctr">
              <a:spcBef>
                <a:spcPts val="1134"/>
              </a:spcBef>
              <a:spcAft>
                <a:spcPts val="0"/>
              </a:spcAft>
              <a:buClr>
                <a:schemeClr val="dk1"/>
              </a:buClr>
              <a:buSzPts val="5670"/>
              <a:buFont typeface="Times New Roman"/>
              <a:buNone/>
              <a:defRPr/>
            </a:lvl5pPr>
            <a:lvl6pPr lvl="5" algn="ctr">
              <a:spcBef>
                <a:spcPts val="1173"/>
              </a:spcBef>
              <a:spcAft>
                <a:spcPts val="0"/>
              </a:spcAft>
              <a:buClr>
                <a:schemeClr val="dk1"/>
              </a:buClr>
              <a:buSzPts val="5864"/>
              <a:buFont typeface="Times New Roman"/>
              <a:buNone/>
              <a:defRPr/>
            </a:lvl6pPr>
            <a:lvl7pPr lvl="6" algn="ctr">
              <a:spcBef>
                <a:spcPts val="1173"/>
              </a:spcBef>
              <a:spcAft>
                <a:spcPts val="0"/>
              </a:spcAft>
              <a:buClr>
                <a:schemeClr val="dk1"/>
              </a:buClr>
              <a:buSzPts val="5864"/>
              <a:buFont typeface="Times New Roman"/>
              <a:buNone/>
              <a:defRPr/>
            </a:lvl7pPr>
            <a:lvl8pPr lvl="7" algn="ctr">
              <a:spcBef>
                <a:spcPts val="1173"/>
              </a:spcBef>
              <a:spcAft>
                <a:spcPts val="0"/>
              </a:spcAft>
              <a:buClr>
                <a:schemeClr val="dk1"/>
              </a:buClr>
              <a:buSzPts val="5864"/>
              <a:buFont typeface="Times New Roman"/>
              <a:buNone/>
              <a:defRPr/>
            </a:lvl8pPr>
            <a:lvl9pPr lvl="8" algn="ctr">
              <a:spcBef>
                <a:spcPts val="1173"/>
              </a:spcBef>
              <a:spcAft>
                <a:spcPts val="0"/>
              </a:spcAft>
              <a:buClr>
                <a:schemeClr val="dk1"/>
              </a:buClr>
              <a:buSzPts val="5864"/>
              <a:buFont typeface="Times New Roman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2430269" y="3838660"/>
            <a:ext cx="27538751" cy="7199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2430269" y="12478026"/>
            <a:ext cx="27538751" cy="25921907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2558944" y="27760011"/>
            <a:ext cx="27539395" cy="8580727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606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2558944" y="18309871"/>
            <a:ext cx="27539395" cy="9450141"/>
          </a:xfrm>
          <a:prstGeom prst="rect">
            <a:avLst/>
          </a:prstGeom>
          <a:noFill/>
          <a:ln>
            <a:noFill/>
          </a:ln>
        </p:spPr>
        <p:txBody>
          <a:bodyPr anchorCtr="0" anchor="b" bIns="206825" lIns="413650" spcFirstLastPara="1" rIns="413650" wrap="square" tIns="206825">
            <a:noAutofit/>
          </a:bodyPr>
          <a:lstStyle>
            <a:lvl1pPr indent="-228600" lvl="0" marL="4572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None/>
              <a:defRPr sz="1303"/>
            </a:lvl1pPr>
            <a:lvl2pPr indent="-228600" lvl="1" marL="9144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None/>
              <a:defRPr sz="1173"/>
            </a:lvl2pPr>
            <a:lvl3pPr indent="-228600" lvl="2" marL="13716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sz="1043"/>
            </a:lvl3pPr>
            <a:lvl4pPr indent="-228600" lvl="3" marL="1828800" algn="l">
              <a:spcBef>
                <a:spcPts val="183"/>
              </a:spcBef>
              <a:spcAft>
                <a:spcPts val="0"/>
              </a:spcAft>
              <a:buClr>
                <a:schemeClr val="dk1"/>
              </a:buClr>
              <a:buSzPts val="913"/>
              <a:buFont typeface="Times New Roman"/>
              <a:buNone/>
              <a:defRPr sz="913"/>
            </a:lvl4pPr>
            <a:lvl5pPr indent="-228600" lvl="4" marL="2286000" algn="l">
              <a:spcBef>
                <a:spcPts val="183"/>
              </a:spcBef>
              <a:spcAft>
                <a:spcPts val="0"/>
              </a:spcAft>
              <a:buClr>
                <a:schemeClr val="dk1"/>
              </a:buClr>
              <a:buSzPts val="913"/>
              <a:buFont typeface="Times New Roman"/>
              <a:buNone/>
              <a:defRPr sz="913"/>
            </a:lvl5pPr>
            <a:lvl6pPr indent="-228600" lvl="5" marL="2743200" algn="l">
              <a:spcBef>
                <a:spcPts val="183"/>
              </a:spcBef>
              <a:spcAft>
                <a:spcPts val="0"/>
              </a:spcAft>
              <a:buClr>
                <a:schemeClr val="dk1"/>
              </a:buClr>
              <a:buSzPts val="913"/>
              <a:buFont typeface="Times New Roman"/>
              <a:buNone/>
              <a:defRPr sz="913"/>
            </a:lvl6pPr>
            <a:lvl7pPr indent="-228600" lvl="6" marL="3200400" algn="l">
              <a:spcBef>
                <a:spcPts val="183"/>
              </a:spcBef>
              <a:spcAft>
                <a:spcPts val="0"/>
              </a:spcAft>
              <a:buClr>
                <a:schemeClr val="dk1"/>
              </a:buClr>
              <a:buSzPts val="913"/>
              <a:buFont typeface="Times New Roman"/>
              <a:buNone/>
              <a:defRPr sz="913"/>
            </a:lvl7pPr>
            <a:lvl8pPr indent="-228600" lvl="7" marL="3657600" algn="l">
              <a:spcBef>
                <a:spcPts val="183"/>
              </a:spcBef>
              <a:spcAft>
                <a:spcPts val="0"/>
              </a:spcAft>
              <a:buClr>
                <a:schemeClr val="dk1"/>
              </a:buClr>
              <a:buSzPts val="913"/>
              <a:buFont typeface="Times New Roman"/>
              <a:buNone/>
              <a:defRPr sz="913"/>
            </a:lvl8pPr>
            <a:lvl9pPr indent="-228600" lvl="8" marL="4114800" algn="l">
              <a:spcBef>
                <a:spcPts val="183"/>
              </a:spcBef>
              <a:spcAft>
                <a:spcPts val="0"/>
              </a:spcAft>
              <a:buClr>
                <a:schemeClr val="dk1"/>
              </a:buClr>
              <a:buSzPts val="913"/>
              <a:buFont typeface="Times New Roman"/>
              <a:buNone/>
              <a:defRPr sz="913"/>
            </a:lvl9pPr>
          </a:lstStyle>
          <a:p/>
        </p:txBody>
      </p:sp>
      <p:sp>
        <p:nvSpPr>
          <p:cNvPr id="34" name="Google Shape;34;p6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2430269" y="3838660"/>
            <a:ext cx="27538751" cy="7199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2429951" y="12479587"/>
            <a:ext cx="13697699" cy="2592038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44424" lvl="0" marL="457200" algn="l">
              <a:spcBef>
                <a:spcPts val="365"/>
              </a:spcBef>
              <a:spcAft>
                <a:spcPts val="0"/>
              </a:spcAft>
              <a:buClr>
                <a:schemeClr val="dk1"/>
              </a:buClr>
              <a:buSzPts val="1824"/>
              <a:buFont typeface="Times New Roman"/>
              <a:buChar char="•"/>
              <a:defRPr sz="1824"/>
            </a:lvl1pPr>
            <a:lvl2pPr indent="-327850" lvl="1" marL="914400" algn="l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Char char="–"/>
              <a:defRPr sz="1563"/>
            </a:lvl2pPr>
            <a:lvl3pPr indent="-311340" lvl="2" marL="13716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Char char="•"/>
              <a:defRPr sz="1303"/>
            </a:lvl3pPr>
            <a:lvl4pPr indent="-303085" lvl="3" marL="18288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–"/>
              <a:defRPr sz="1173"/>
            </a:lvl4pPr>
            <a:lvl5pPr indent="-303085" lvl="4" marL="22860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»"/>
              <a:defRPr sz="1173"/>
            </a:lvl5pPr>
            <a:lvl6pPr indent="-303085" lvl="5" marL="27432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»"/>
              <a:defRPr sz="1173"/>
            </a:lvl6pPr>
            <a:lvl7pPr indent="-303085" lvl="6" marL="32004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»"/>
              <a:defRPr sz="1173"/>
            </a:lvl7pPr>
            <a:lvl8pPr indent="-303085" lvl="7" marL="36576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»"/>
              <a:defRPr sz="1173"/>
            </a:lvl8pPr>
            <a:lvl9pPr indent="-303085" lvl="8" marL="41148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»"/>
              <a:defRPr sz="1173"/>
            </a:lvl9pPr>
          </a:lstStyle>
          <a:p/>
        </p:txBody>
      </p:sp>
      <p:sp>
        <p:nvSpPr>
          <p:cNvPr id="40" name="Google Shape;40;p7"/>
          <p:cNvSpPr txBox="1"/>
          <p:nvPr>
            <p:ph idx="2" type="body"/>
          </p:nvPr>
        </p:nvSpPr>
        <p:spPr>
          <a:xfrm>
            <a:off x="16271646" y="12479587"/>
            <a:ext cx="13697699" cy="2592038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44424" lvl="0" marL="457200" algn="l">
              <a:spcBef>
                <a:spcPts val="365"/>
              </a:spcBef>
              <a:spcAft>
                <a:spcPts val="0"/>
              </a:spcAft>
              <a:buClr>
                <a:schemeClr val="dk1"/>
              </a:buClr>
              <a:buSzPts val="1824"/>
              <a:buFont typeface="Times New Roman"/>
              <a:buChar char="•"/>
              <a:defRPr sz="1824"/>
            </a:lvl1pPr>
            <a:lvl2pPr indent="-327850" lvl="1" marL="914400" algn="l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Char char="–"/>
              <a:defRPr sz="1563"/>
            </a:lvl2pPr>
            <a:lvl3pPr indent="-311340" lvl="2" marL="13716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Char char="•"/>
              <a:defRPr sz="1303"/>
            </a:lvl3pPr>
            <a:lvl4pPr indent="-303085" lvl="3" marL="18288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–"/>
              <a:defRPr sz="1173"/>
            </a:lvl4pPr>
            <a:lvl5pPr indent="-303085" lvl="4" marL="22860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»"/>
              <a:defRPr sz="1173"/>
            </a:lvl5pPr>
            <a:lvl6pPr indent="-303085" lvl="5" marL="27432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»"/>
              <a:defRPr sz="1173"/>
            </a:lvl6pPr>
            <a:lvl7pPr indent="-303085" lvl="6" marL="32004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»"/>
              <a:defRPr sz="1173"/>
            </a:lvl7pPr>
            <a:lvl8pPr indent="-303085" lvl="7" marL="36576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»"/>
              <a:defRPr sz="1173"/>
            </a:lvl8pPr>
            <a:lvl9pPr indent="-303085" lvl="8" marL="41148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»"/>
              <a:defRPr sz="1173"/>
            </a:lvl9pPr>
          </a:lstStyle>
          <a:p/>
        </p:txBody>
      </p:sp>
      <p:sp>
        <p:nvSpPr>
          <p:cNvPr id="41" name="Google Shape;41;p7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/>
          <p:nvPr>
            <p:ph type="title"/>
          </p:nvPr>
        </p:nvSpPr>
        <p:spPr>
          <a:xfrm>
            <a:off x="1619965" y="1729827"/>
            <a:ext cx="29159359" cy="7200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" type="body"/>
          </p:nvPr>
        </p:nvSpPr>
        <p:spPr>
          <a:xfrm>
            <a:off x="1619969" y="9669742"/>
            <a:ext cx="14315685" cy="4030260"/>
          </a:xfrm>
          <a:prstGeom prst="rect">
            <a:avLst/>
          </a:prstGeom>
          <a:noFill/>
          <a:ln>
            <a:noFill/>
          </a:ln>
        </p:spPr>
        <p:txBody>
          <a:bodyPr anchorCtr="0" anchor="b" bIns="206825" lIns="413650" spcFirstLastPara="1" rIns="413650" wrap="square" tIns="206825">
            <a:noAutofit/>
          </a:bodyPr>
          <a:lstStyle>
            <a:lvl1pPr indent="-228600" lvl="0" marL="457200" algn="l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None/>
              <a:defRPr b="1" sz="1563"/>
            </a:lvl1pPr>
            <a:lvl2pPr indent="-228600" lvl="1" marL="9144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None/>
              <a:defRPr b="1" sz="1303"/>
            </a:lvl2pPr>
            <a:lvl3pPr indent="-228600" lvl="2" marL="13716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None/>
              <a:defRPr b="1" sz="1173"/>
            </a:lvl3pPr>
            <a:lvl4pPr indent="-228600" lvl="3" marL="18288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4pPr>
            <a:lvl5pPr indent="-228600" lvl="4" marL="22860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5pPr>
            <a:lvl6pPr indent="-228600" lvl="5" marL="27432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6pPr>
            <a:lvl7pPr indent="-228600" lvl="6" marL="32004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7pPr>
            <a:lvl8pPr indent="-228600" lvl="7" marL="36576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8pPr>
            <a:lvl9pPr indent="-228600" lvl="8" marL="41148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9pPr>
          </a:lstStyle>
          <a:p/>
        </p:txBody>
      </p:sp>
      <p:sp>
        <p:nvSpPr>
          <p:cNvPr id="47" name="Google Shape;47;p8"/>
          <p:cNvSpPr txBox="1"/>
          <p:nvPr>
            <p:ph idx="2" type="body"/>
          </p:nvPr>
        </p:nvSpPr>
        <p:spPr>
          <a:xfrm>
            <a:off x="1619969" y="13700004"/>
            <a:ext cx="14315685" cy="24890769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27850" lvl="0" marL="457200" algn="l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Char char="•"/>
              <a:defRPr sz="1563"/>
            </a:lvl1pPr>
            <a:lvl2pPr indent="-311340" lvl="1" marL="9144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Char char="–"/>
              <a:defRPr sz="1303"/>
            </a:lvl2pPr>
            <a:lvl3pPr indent="-303085" lvl="2" marL="13716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•"/>
              <a:defRPr sz="1173"/>
            </a:lvl3pPr>
            <a:lvl4pPr indent="-294830" lvl="3" marL="18288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–"/>
              <a:defRPr sz="1043"/>
            </a:lvl4pPr>
            <a:lvl5pPr indent="-294830" lvl="4" marL="22860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»"/>
              <a:defRPr sz="1043"/>
            </a:lvl5pPr>
            <a:lvl6pPr indent="-294830" lvl="5" marL="27432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»"/>
              <a:defRPr sz="1043"/>
            </a:lvl6pPr>
            <a:lvl7pPr indent="-294830" lvl="6" marL="32004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»"/>
              <a:defRPr sz="1043"/>
            </a:lvl7pPr>
            <a:lvl8pPr indent="-294830" lvl="7" marL="36576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»"/>
              <a:defRPr sz="1043"/>
            </a:lvl8pPr>
            <a:lvl9pPr indent="-294830" lvl="8" marL="41148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»"/>
              <a:defRPr sz="1043"/>
            </a:lvl9pPr>
          </a:lstStyle>
          <a:p/>
        </p:txBody>
      </p:sp>
      <p:sp>
        <p:nvSpPr>
          <p:cNvPr id="48" name="Google Shape;48;p8"/>
          <p:cNvSpPr txBox="1"/>
          <p:nvPr>
            <p:ph idx="3" type="body"/>
          </p:nvPr>
        </p:nvSpPr>
        <p:spPr>
          <a:xfrm>
            <a:off x="16459143" y="9669742"/>
            <a:ext cx="14320185" cy="4030260"/>
          </a:xfrm>
          <a:prstGeom prst="rect">
            <a:avLst/>
          </a:prstGeom>
          <a:noFill/>
          <a:ln>
            <a:noFill/>
          </a:ln>
        </p:spPr>
        <p:txBody>
          <a:bodyPr anchorCtr="0" anchor="b" bIns="206825" lIns="413650" spcFirstLastPara="1" rIns="413650" wrap="square" tIns="206825">
            <a:noAutofit/>
          </a:bodyPr>
          <a:lstStyle>
            <a:lvl1pPr indent="-228600" lvl="0" marL="457200" algn="l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None/>
              <a:defRPr b="1" sz="1563"/>
            </a:lvl1pPr>
            <a:lvl2pPr indent="-228600" lvl="1" marL="9144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None/>
              <a:defRPr b="1" sz="1303"/>
            </a:lvl2pPr>
            <a:lvl3pPr indent="-228600" lvl="2" marL="13716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None/>
              <a:defRPr b="1" sz="1173"/>
            </a:lvl3pPr>
            <a:lvl4pPr indent="-228600" lvl="3" marL="18288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4pPr>
            <a:lvl5pPr indent="-228600" lvl="4" marL="22860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5pPr>
            <a:lvl6pPr indent="-228600" lvl="5" marL="27432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6pPr>
            <a:lvl7pPr indent="-228600" lvl="6" marL="32004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7pPr>
            <a:lvl8pPr indent="-228600" lvl="7" marL="36576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8pPr>
            <a:lvl9pPr indent="-228600" lvl="8" marL="41148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None/>
              <a:defRPr b="1" sz="1043"/>
            </a:lvl9pPr>
          </a:lstStyle>
          <a:p/>
        </p:txBody>
      </p:sp>
      <p:sp>
        <p:nvSpPr>
          <p:cNvPr id="49" name="Google Shape;49;p8"/>
          <p:cNvSpPr txBox="1"/>
          <p:nvPr>
            <p:ph idx="4" type="body"/>
          </p:nvPr>
        </p:nvSpPr>
        <p:spPr>
          <a:xfrm>
            <a:off x="16459143" y="13700004"/>
            <a:ext cx="14320185" cy="24890769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27850" lvl="0" marL="457200" algn="l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Char char="•"/>
              <a:defRPr sz="1563"/>
            </a:lvl1pPr>
            <a:lvl2pPr indent="-311340" lvl="1" marL="9144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Char char="–"/>
              <a:defRPr sz="1303"/>
            </a:lvl2pPr>
            <a:lvl3pPr indent="-303085" lvl="2" marL="1371600" algn="l">
              <a:spcBef>
                <a:spcPts val="235"/>
              </a:spcBef>
              <a:spcAft>
                <a:spcPts val="0"/>
              </a:spcAft>
              <a:buClr>
                <a:schemeClr val="dk1"/>
              </a:buClr>
              <a:buSzPts val="1173"/>
              <a:buFont typeface="Times New Roman"/>
              <a:buChar char="•"/>
              <a:defRPr sz="1173"/>
            </a:lvl3pPr>
            <a:lvl4pPr indent="-294830" lvl="3" marL="18288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–"/>
              <a:defRPr sz="1043"/>
            </a:lvl4pPr>
            <a:lvl5pPr indent="-294830" lvl="4" marL="22860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»"/>
              <a:defRPr sz="1043"/>
            </a:lvl5pPr>
            <a:lvl6pPr indent="-294830" lvl="5" marL="27432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»"/>
              <a:defRPr sz="1043"/>
            </a:lvl6pPr>
            <a:lvl7pPr indent="-294830" lvl="6" marL="32004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»"/>
              <a:defRPr sz="1043"/>
            </a:lvl7pPr>
            <a:lvl8pPr indent="-294830" lvl="7" marL="36576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»"/>
              <a:defRPr sz="1043"/>
            </a:lvl8pPr>
            <a:lvl9pPr indent="-294830" lvl="8" marL="4114800" algn="l">
              <a:spcBef>
                <a:spcPts val="209"/>
              </a:spcBef>
              <a:spcAft>
                <a:spcPts val="0"/>
              </a:spcAft>
              <a:buClr>
                <a:schemeClr val="dk1"/>
              </a:buClr>
              <a:buSzPts val="1043"/>
              <a:buFont typeface="Times New Roman"/>
              <a:buChar char="»"/>
              <a:defRPr sz="1043"/>
            </a:lvl9pPr>
          </a:lstStyle>
          <a:p/>
        </p:txBody>
      </p:sp>
      <p:sp>
        <p:nvSpPr>
          <p:cNvPr id="50" name="Google Shape;50;p8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2430269" y="3838660"/>
            <a:ext cx="27538751" cy="7199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1619966" y="1720827"/>
            <a:ext cx="10658766" cy="7318907"/>
          </a:xfrm>
          <a:prstGeom prst="rect">
            <a:avLst/>
          </a:prstGeom>
          <a:noFill/>
          <a:ln>
            <a:noFill/>
          </a:ln>
        </p:spPr>
        <p:txBody>
          <a:bodyPr anchorCtr="0" anchor="b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1303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12667225" y="1720827"/>
            <a:ext cx="18112101" cy="3686994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60934" lvl="0" marL="457200" algn="l"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2084"/>
              <a:buFont typeface="Times New Roman"/>
              <a:buChar char="•"/>
              <a:defRPr sz="2084"/>
            </a:lvl1pPr>
            <a:lvl2pPr indent="-344424" lvl="1" marL="914400" algn="l">
              <a:spcBef>
                <a:spcPts val="365"/>
              </a:spcBef>
              <a:spcAft>
                <a:spcPts val="0"/>
              </a:spcAft>
              <a:buClr>
                <a:schemeClr val="dk1"/>
              </a:buClr>
              <a:buSzPts val="1824"/>
              <a:buFont typeface="Times New Roman"/>
              <a:buChar char="–"/>
              <a:defRPr sz="1824"/>
            </a:lvl2pPr>
            <a:lvl3pPr indent="-327850" lvl="2" marL="1371600" algn="l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Char char="•"/>
              <a:defRPr sz="1563"/>
            </a:lvl3pPr>
            <a:lvl4pPr indent="-311340" lvl="3" marL="18288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Char char="–"/>
              <a:defRPr sz="1303"/>
            </a:lvl4pPr>
            <a:lvl5pPr indent="-311340" lvl="4" marL="22860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Char char="»"/>
              <a:defRPr sz="1303"/>
            </a:lvl5pPr>
            <a:lvl6pPr indent="-311340" lvl="5" marL="27432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Char char="»"/>
              <a:defRPr sz="1303"/>
            </a:lvl6pPr>
            <a:lvl7pPr indent="-311340" lvl="6" marL="32004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Char char="»"/>
              <a:defRPr sz="1303"/>
            </a:lvl7pPr>
            <a:lvl8pPr indent="-311340" lvl="7" marL="36576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Char char="»"/>
              <a:defRPr sz="1303"/>
            </a:lvl8pPr>
            <a:lvl9pPr indent="-311340" lvl="8" marL="4114800" algn="l">
              <a:spcBef>
                <a:spcPts val="261"/>
              </a:spcBef>
              <a:spcAft>
                <a:spcPts val="0"/>
              </a:spcAft>
              <a:buClr>
                <a:schemeClr val="dk1"/>
              </a:buClr>
              <a:buSzPts val="1303"/>
              <a:buFont typeface="Times New Roman"/>
              <a:buChar char="»"/>
              <a:defRPr sz="1303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1619966" y="9039735"/>
            <a:ext cx="10658766" cy="29551037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228600" lvl="0" marL="457200" algn="l">
              <a:spcBef>
                <a:spcPts val="183"/>
              </a:spcBef>
              <a:spcAft>
                <a:spcPts val="0"/>
              </a:spcAft>
              <a:buClr>
                <a:schemeClr val="dk1"/>
              </a:buClr>
              <a:buSzPts val="913"/>
              <a:buFont typeface="Times New Roman"/>
              <a:buNone/>
              <a:defRPr sz="913"/>
            </a:lvl1pPr>
            <a:lvl2pPr indent="-228600" lvl="1" marL="914400" algn="l">
              <a:spcBef>
                <a:spcPts val="156"/>
              </a:spcBef>
              <a:spcAft>
                <a:spcPts val="0"/>
              </a:spcAft>
              <a:buClr>
                <a:schemeClr val="dk1"/>
              </a:buClr>
              <a:buSzPts val="782"/>
              <a:buFont typeface="Times New Roman"/>
              <a:buNone/>
              <a:defRPr sz="782"/>
            </a:lvl2pPr>
            <a:lvl3pPr indent="-228600" lvl="2" marL="1371600" algn="l">
              <a:spcBef>
                <a:spcPts val="130"/>
              </a:spcBef>
              <a:spcAft>
                <a:spcPts val="0"/>
              </a:spcAft>
              <a:buClr>
                <a:schemeClr val="dk1"/>
              </a:buClr>
              <a:buSzPts val="652"/>
              <a:buFont typeface="Times New Roman"/>
              <a:buNone/>
              <a:defRPr sz="652"/>
            </a:lvl3pPr>
            <a:lvl4pPr indent="-228600" lvl="3" marL="18288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4pPr>
            <a:lvl5pPr indent="-228600" lvl="4" marL="22860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5pPr>
            <a:lvl6pPr indent="-228600" lvl="5" marL="27432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6pPr>
            <a:lvl7pPr indent="-228600" lvl="6" marL="32004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7pPr>
            <a:lvl8pPr indent="-228600" lvl="7" marL="36576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8pPr>
            <a:lvl9pPr indent="-228600" lvl="8" marL="41148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6350864" y="30240448"/>
            <a:ext cx="19439573" cy="3569453"/>
          </a:xfrm>
          <a:prstGeom prst="rect">
            <a:avLst/>
          </a:prstGeom>
          <a:noFill/>
          <a:ln>
            <a:noFill/>
          </a:ln>
        </p:spPr>
        <p:txBody>
          <a:bodyPr anchorCtr="0" anchor="b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1303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6350864" y="3859258"/>
            <a:ext cx="19439573" cy="25920383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6350864" y="33809902"/>
            <a:ext cx="19439573" cy="507067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228600" lvl="0" marL="457200" algn="l">
              <a:spcBef>
                <a:spcPts val="183"/>
              </a:spcBef>
              <a:spcAft>
                <a:spcPts val="0"/>
              </a:spcAft>
              <a:buClr>
                <a:schemeClr val="dk1"/>
              </a:buClr>
              <a:buSzPts val="913"/>
              <a:buFont typeface="Times New Roman"/>
              <a:buNone/>
              <a:defRPr sz="913"/>
            </a:lvl1pPr>
            <a:lvl2pPr indent="-228600" lvl="1" marL="914400" algn="l">
              <a:spcBef>
                <a:spcPts val="156"/>
              </a:spcBef>
              <a:spcAft>
                <a:spcPts val="0"/>
              </a:spcAft>
              <a:buClr>
                <a:schemeClr val="dk1"/>
              </a:buClr>
              <a:buSzPts val="782"/>
              <a:buFont typeface="Times New Roman"/>
              <a:buNone/>
              <a:defRPr sz="782"/>
            </a:lvl2pPr>
            <a:lvl3pPr indent="-228600" lvl="2" marL="1371600" algn="l">
              <a:spcBef>
                <a:spcPts val="130"/>
              </a:spcBef>
              <a:spcAft>
                <a:spcPts val="0"/>
              </a:spcAft>
              <a:buClr>
                <a:schemeClr val="dk1"/>
              </a:buClr>
              <a:buSzPts val="652"/>
              <a:buFont typeface="Times New Roman"/>
              <a:buNone/>
              <a:defRPr sz="652"/>
            </a:lvl3pPr>
            <a:lvl4pPr indent="-228600" lvl="3" marL="18288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4pPr>
            <a:lvl5pPr indent="-228600" lvl="4" marL="22860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5pPr>
            <a:lvl6pPr indent="-228600" lvl="5" marL="27432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6pPr>
            <a:lvl7pPr indent="-228600" lvl="6" marL="32004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7pPr>
            <a:lvl8pPr indent="-228600" lvl="7" marL="36576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8pPr>
            <a:lvl9pPr indent="-228600" lvl="8" marL="4114800" algn="l">
              <a:spcBef>
                <a:spcPts val="117"/>
              </a:spcBef>
              <a:spcAft>
                <a:spcPts val="0"/>
              </a:spcAft>
              <a:buClr>
                <a:schemeClr val="dk1"/>
              </a:buClr>
              <a:buSzPts val="586"/>
              <a:buFont typeface="Times New Roman"/>
              <a:buNone/>
              <a:defRPr sz="586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2430269" y="3838660"/>
            <a:ext cx="27538751" cy="7199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3238691" y="11669604"/>
            <a:ext cx="25921907" cy="27538751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9246667" y="17677288"/>
            <a:ext cx="34560510" cy="6884849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-4595029" y="10864438"/>
            <a:ext cx="34560510" cy="20510549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4062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2430269" y="3838660"/>
            <a:ext cx="27538751" cy="7199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87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87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87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87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87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964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964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964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964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2430269" y="12478026"/>
            <a:ext cx="27538751" cy="25921907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817245" lvl="0" marL="457200" marR="0" rtl="0" algn="l">
              <a:spcBef>
                <a:spcPts val="1854"/>
              </a:spcBef>
              <a:spcAft>
                <a:spcPts val="0"/>
              </a:spcAft>
              <a:buClr>
                <a:schemeClr val="dk1"/>
              </a:buClr>
              <a:buSzPts val="9270"/>
              <a:buFont typeface="Times New Roman"/>
              <a:buChar char="•"/>
              <a:defRPr b="0" i="0" sz="927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748665" lvl="1" marL="914400" marR="0" rtl="0" algn="l">
              <a:spcBef>
                <a:spcPts val="1638"/>
              </a:spcBef>
              <a:spcAft>
                <a:spcPts val="0"/>
              </a:spcAft>
              <a:buClr>
                <a:schemeClr val="dk1"/>
              </a:buClr>
              <a:buSzPts val="8190"/>
              <a:buFont typeface="Times New Roman"/>
              <a:buChar char="–"/>
              <a:defRPr b="0" i="0" sz="819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668655" lvl="2" marL="1371600" marR="0" rtl="0" algn="l">
              <a:spcBef>
                <a:spcPts val="1386"/>
              </a:spcBef>
              <a:spcAft>
                <a:spcPts val="0"/>
              </a:spcAft>
              <a:buClr>
                <a:schemeClr val="dk1"/>
              </a:buClr>
              <a:buSzPts val="6930"/>
              <a:buFont typeface="Times New Roman"/>
              <a:buChar char="•"/>
              <a:defRPr b="0" i="0" sz="693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588645" lvl="3" marL="1828800" marR="0" rtl="0" algn="l">
              <a:spcBef>
                <a:spcPts val="1134"/>
              </a:spcBef>
              <a:spcAft>
                <a:spcPts val="0"/>
              </a:spcAft>
              <a:buClr>
                <a:schemeClr val="dk1"/>
              </a:buClr>
              <a:buSzPts val="5670"/>
              <a:buFont typeface="Times New Roman"/>
              <a:buChar char="–"/>
              <a:defRPr b="0" i="0" sz="567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588645" lvl="4" marL="2286000" marR="0" rtl="0" algn="l">
              <a:spcBef>
                <a:spcPts val="1134"/>
              </a:spcBef>
              <a:spcAft>
                <a:spcPts val="0"/>
              </a:spcAft>
              <a:buClr>
                <a:schemeClr val="dk1"/>
              </a:buClr>
              <a:buSzPts val="5670"/>
              <a:buFont typeface="Times New Roman"/>
              <a:buChar char="»"/>
              <a:defRPr b="0" i="0" sz="567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600964" lvl="5" marL="2743200" marR="0" rtl="0" algn="l">
              <a:spcBef>
                <a:spcPts val="1173"/>
              </a:spcBef>
              <a:spcAft>
                <a:spcPts val="0"/>
              </a:spcAft>
              <a:buClr>
                <a:schemeClr val="dk1"/>
              </a:buClr>
              <a:buSzPts val="5864"/>
              <a:buFont typeface="Times New Roman"/>
              <a:buChar char="»"/>
              <a:defRPr b="0" i="0" sz="586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600964" lvl="6" marL="3200400" marR="0" rtl="0" algn="l">
              <a:spcBef>
                <a:spcPts val="1173"/>
              </a:spcBef>
              <a:spcAft>
                <a:spcPts val="0"/>
              </a:spcAft>
              <a:buClr>
                <a:schemeClr val="dk1"/>
              </a:buClr>
              <a:buSzPts val="5864"/>
              <a:buFont typeface="Times New Roman"/>
              <a:buChar char="»"/>
              <a:defRPr b="0" i="0" sz="586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600964" lvl="7" marL="3657600" marR="0" rtl="0" algn="l">
              <a:spcBef>
                <a:spcPts val="1173"/>
              </a:spcBef>
              <a:spcAft>
                <a:spcPts val="0"/>
              </a:spcAft>
              <a:buClr>
                <a:schemeClr val="dk1"/>
              </a:buClr>
              <a:buSzPts val="5864"/>
              <a:buFont typeface="Times New Roman"/>
              <a:buChar char="»"/>
              <a:defRPr b="0" i="0" sz="586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600964" lvl="8" marL="4114800" marR="0" rtl="0" algn="l">
              <a:spcBef>
                <a:spcPts val="1173"/>
              </a:spcBef>
              <a:spcAft>
                <a:spcPts val="0"/>
              </a:spcAft>
              <a:buClr>
                <a:schemeClr val="dk1"/>
              </a:buClr>
              <a:buSzPts val="5864"/>
              <a:buFont typeface="Times New Roman"/>
              <a:buChar char="»"/>
              <a:defRPr b="0" i="0" sz="586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2430269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10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11069793" y="39361978"/>
            <a:ext cx="10259703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10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23218276" y="39361978"/>
            <a:ext cx="6750744" cy="28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4062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aaa@rr.com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0786303" y="28091806"/>
            <a:ext cx="892956" cy="332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None/>
            </a:pPr>
            <a:r>
              <a:t/>
            </a:r>
            <a:endParaRPr b="0" i="0" sz="1563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4934830" y="7493278"/>
            <a:ext cx="22335321" cy="3328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None/>
            </a:pPr>
            <a:r>
              <a:t/>
            </a:r>
            <a:endParaRPr b="0" i="0" sz="1563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5747109" y="30474195"/>
            <a:ext cx="3571822" cy="332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None/>
            </a:pPr>
            <a:r>
              <a:t/>
            </a:r>
            <a:endParaRPr b="0" i="0" sz="1563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6673495" y="10698608"/>
            <a:ext cx="577402" cy="433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15"/>
              <a:buFont typeface="Arial"/>
              <a:buNone/>
            </a:pPr>
            <a:r>
              <a:rPr b="0" i="0" lang="en-US" sz="221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6484789" y="10898630"/>
            <a:ext cx="184731" cy="332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None/>
            </a:pPr>
            <a:r>
              <a:t/>
            </a:r>
            <a:endParaRPr b="0" i="0" sz="1563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6010125" y="7642580"/>
            <a:ext cx="184731" cy="3328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63"/>
              <a:buFont typeface="Times New Roman"/>
              <a:buNone/>
            </a:pPr>
            <a:r>
              <a:t/>
            </a:r>
            <a:endParaRPr b="0" i="0" sz="1563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3828067" y="5499774"/>
            <a:ext cx="24364116" cy="2551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889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Carlos A. Radaelli</a:t>
            </a: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0" baseline="3000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a,*</a:t>
            </a: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Andre S. Ferrari,</a:t>
            </a:r>
            <a:r>
              <a:rPr b="0" baseline="3000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Sofia P. Mantovani</a:t>
            </a:r>
            <a:r>
              <a:rPr b="0" baseline="3000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 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8900" marR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0" baseline="3000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Department of Chemistry, University of XXX, City, Country. </a:t>
            </a:r>
            <a:r>
              <a:rPr b="0" baseline="3000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 </a:t>
            </a: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Department of Chemistry, University of XXX, City, Country. 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889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Corresponding Email: </a:t>
            </a:r>
            <a:r>
              <a:rPr b="1" i="0" lang="en-US" sz="36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aaa@rr.com</a:t>
            </a:r>
            <a:endParaRPr b="0" i="1" sz="36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36879782" y="53744658"/>
            <a:ext cx="5116278" cy="30089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Wang, L.; </a:t>
            </a:r>
            <a:r>
              <a:rPr b="0" i="1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al</a:t>
            </a: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.. </a:t>
            </a:r>
            <a:r>
              <a:rPr b="0" i="1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Oncotarget </a:t>
            </a: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2017.</a:t>
            </a:r>
            <a:endParaRPr b="0" i="0" sz="210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Valdes-Mora, F.;</a:t>
            </a:r>
            <a:r>
              <a:rPr b="0" i="1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al</a:t>
            </a: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.. </a:t>
            </a:r>
            <a:r>
              <a:rPr b="0" i="1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Frontiers in Immunology </a:t>
            </a: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2018, </a:t>
            </a:r>
            <a:r>
              <a:rPr b="0" i="1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Review. </a:t>
            </a:r>
            <a:endParaRPr b="0" i="0" sz="210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Podechard, N.; et al. </a:t>
            </a:r>
            <a:r>
              <a:rPr b="0" i="1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Scientific Reports </a:t>
            </a: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2018.</a:t>
            </a:r>
            <a:endParaRPr b="0" i="0" sz="210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 Bligh, E. G.; Dyer, W. J.. </a:t>
            </a:r>
            <a:r>
              <a:rPr b="0" i="1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Canadian Journal of Biochemistry and Physiology </a:t>
            </a: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1959.</a:t>
            </a:r>
            <a:endParaRPr b="0" i="0" sz="210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 Swartz, M. E.; Krull, I. S.; CRC Press, 2018. </a:t>
            </a:r>
            <a:endParaRPr b="0" i="0" sz="210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3843771" y="4450356"/>
            <a:ext cx="2470216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TITLE HERE</a:t>
            </a:r>
            <a:endParaRPr b="1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 rot="3449687">
            <a:off x="-3622940" y="53028901"/>
            <a:ext cx="1422019" cy="480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 µL</a:t>
            </a:r>
            <a:endParaRPr sz="216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749613" y="10375442"/>
            <a:ext cx="18215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71500" lvl="0" marL="5715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</a:rPr>
              <a:t>O poster deve ter</a:t>
            </a: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dimensão </a:t>
            </a:r>
            <a:r>
              <a:rPr lang="en-US" sz="3600">
                <a:solidFill>
                  <a:schemeClr val="dk1"/>
                </a:solidFill>
              </a:rPr>
              <a:t>de até </a:t>
            </a: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90x120cm</a:t>
            </a:r>
            <a:endParaRPr/>
          </a:p>
          <a:p>
            <a:pPr indent="-571500" lvl="0" marL="5715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cabeçalho: é opcional manter a arte do evento (fica a critério do participante)</a:t>
            </a:r>
            <a:endParaRPr/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23912" y="28318195"/>
            <a:ext cx="1841062" cy="210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343391" y="25251667"/>
            <a:ext cx="637840" cy="401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12501" y="545"/>
            <a:ext cx="32400000" cy="4226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strutura padrão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2002-09-25T15:58:41Z</dcterms:created>
  <dc:creator>Alexandre</dc:creator>
</cp:coreProperties>
</file>